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3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04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61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68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0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02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15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797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27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92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8064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99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24965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800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93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0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00062-D65F-4C73-925F-894B85072E82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4D0201E-7B60-4380-8863-881D62EB4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62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831AF-2FF5-44F4-8FE8-E79FA22FE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902FE-5338-4169-B353-0528F90A0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Student Name</a:t>
            </a:r>
          </a:p>
          <a:p>
            <a:pPr algn="ctr"/>
            <a:r>
              <a:rPr lang="en-US" dirty="0"/>
              <a:t>Course</a:t>
            </a:r>
          </a:p>
          <a:p>
            <a:pPr algn="ctr"/>
            <a:r>
              <a:rPr lang="en-US" dirty="0"/>
              <a:t>Title</a:t>
            </a:r>
          </a:p>
          <a:p>
            <a:pPr algn="ctr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680245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SewWorld information systems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systems refers to interrelated components that function together in collection, processing, storage and dissemination of information in an organization for decision making. </a:t>
            </a:r>
          </a:p>
          <a:p>
            <a:pPr marL="0" indent="0" algn="just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large businesses depend on information systems in management of operations. Through the information system, they are able to interact with suppliers, customers and manage day to day activities. </a:t>
            </a:r>
          </a:p>
        </p:txBody>
      </p:sp>
    </p:spTree>
    <p:extLst>
      <p:ext uri="{BB962C8B-B14F-4D97-AF65-F5344CB8AC3E}">
        <p14:creationId xmlns:p14="http://schemas.microsoft.com/office/powerpoint/2010/main" val="2604057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6092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Extranet for SewWorld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13646"/>
            <a:ext cx="8946541" cy="4934754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appropriate information system for SewWorld Extranet, (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Horn, 2018)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Extranet refers to a private network that uses public telecommunication systems and internet technologies for secure sharing of business information with suppliers, vendors, partners, customers as well as other businesses.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SewWorld can consider putting in place this form of information system since it makes sharing of information with the different stakeholders possible. </a:t>
            </a:r>
          </a:p>
        </p:txBody>
      </p:sp>
    </p:spTree>
    <p:extLst>
      <p:ext uri="{BB962C8B-B14F-4D97-AF65-F5344CB8AC3E}">
        <p14:creationId xmlns:p14="http://schemas.microsoft.com/office/powerpoint/2010/main" val="1445848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516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Extranet for SewWorld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87888"/>
            <a:ext cx="8946541" cy="4960512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SewWorld needs a system that all the stakeholders can access information when necessary.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extranet is an  appropriate solution for this case/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several benefits that will accrue to SewWorld with the use of Extranet.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The company will benefit from real time market intelligence.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will also benefit from improved management channel. </a:t>
            </a:r>
          </a:p>
        </p:txBody>
      </p:sp>
    </p:spTree>
    <p:extLst>
      <p:ext uri="{BB962C8B-B14F-4D97-AF65-F5344CB8AC3E}">
        <p14:creationId xmlns:p14="http://schemas.microsoft.com/office/powerpoint/2010/main" val="4138216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3516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	Extranet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46220"/>
            <a:ext cx="8946541" cy="5102179"/>
          </a:xfrm>
        </p:spPr>
        <p:txBody>
          <a:bodyPr>
            <a:norm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Invoicing information is also easily accessible using the extranet.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benefits that accrue to suppliers from the extranet include supply chain integration, delivery of sales information to business partners as we;; as providing a platform for web based Electronic Data Interchange, (Somani and Srivastava,2019).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will also benefit from extranet through increased effectiveness in service delivery, increased productivity and improved online customer support</a:t>
            </a:r>
          </a:p>
        </p:txBody>
      </p:sp>
    </p:spTree>
    <p:extLst>
      <p:ext uri="{BB962C8B-B14F-4D97-AF65-F5344CB8AC3E}">
        <p14:creationId xmlns:p14="http://schemas.microsoft.com/office/powerpoint/2010/main" val="67018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76838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 of 	Extranet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29556"/>
            <a:ext cx="8946541" cy="4818844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Lastly, the system will benefit the customers through shortening the time of access to the products and services.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greater chance of partner collaboration with extranet.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will also benefit from improved procurement and speedy roll outs from extranet.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 therefore, the company should create an extranet to serve as its information system for improvement of inventory management, staff management and general business management. </a:t>
            </a:r>
          </a:p>
        </p:txBody>
      </p:sp>
    </p:spTree>
    <p:extLst>
      <p:ext uri="{BB962C8B-B14F-4D97-AF65-F5344CB8AC3E}">
        <p14:creationId xmlns:p14="http://schemas.microsoft.com/office/powerpoint/2010/main" val="2827765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1841D-1048-40C5-8165-FA948939D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04C17-22B7-4931-8A4E-88845EA21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Horn, T. (2018). </a:t>
            </a:r>
            <a:r>
              <a:rPr lang="de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Internet-Intranet-Extranet: Potentiale im Unternehmen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Walter de Gruyter GmbH &amp; Co KG.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Somani, A., &amp; Srivastava, S. (2019). Implementation of SAAS Intranet compiler in PHP.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at SSRN 3366275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42674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</TotalTime>
  <Words>366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Times New Roman</vt:lpstr>
      <vt:lpstr>Trebuchet MS</vt:lpstr>
      <vt:lpstr>Wingdings 3</vt:lpstr>
      <vt:lpstr>Facet</vt:lpstr>
      <vt:lpstr>PowerPoint Presentation</vt:lpstr>
      <vt:lpstr>SewWorld information systems</vt:lpstr>
      <vt:lpstr>Extranet for SewWorld</vt:lpstr>
      <vt:lpstr>Extranet for SewWorld cont…</vt:lpstr>
      <vt:lpstr>Benefits of  Extranet</vt:lpstr>
      <vt:lpstr>Benefits of  Extranet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SewWorld information systems</dc:title>
  <dc:creator>user1</dc:creator>
  <cp:lastModifiedBy>Pavilion</cp:lastModifiedBy>
  <cp:revision>7</cp:revision>
  <dcterms:created xsi:type="dcterms:W3CDTF">2019-04-24T19:29:38Z</dcterms:created>
  <dcterms:modified xsi:type="dcterms:W3CDTF">2019-04-24T21:42:05Z</dcterms:modified>
</cp:coreProperties>
</file>